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Immunotherapy is a form of cancer treatment that stimulates your immune system to fight cancer.</a:t>
            </a:r>
          </a:p>
          <a:p>
            <a:pPr lvl="0" indent="0" marL="0">
              <a:buNone/>
            </a:pPr>
            <a:r>
              <a:rPr/>
              <a:t>Some cancer cells will turn off immune cells using a protein called PD-L1. Immunotherapy can counteract this “off signal” and gives immune cells a “turn on signal” so that they fight cancer.</a:t>
            </a:r>
          </a:p>
          <a:p>
            <a:pPr lvl="0" indent="0" marL="0">
              <a:buNone/>
            </a:pPr>
            <a:r>
              <a:rPr/>
              <a:t>Darvalumab is an immunotherapy drug that fights cancers by counteracting PD-L1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 Durvalumab 10 doses every month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2025-08-15T02:45:32Z</dcterms:created>
  <dcterms:modified xsi:type="dcterms:W3CDTF">2025-08-15T02:45:32Z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